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3" r:id="rId2"/>
    <p:sldId id="564" r:id="rId3"/>
    <p:sldId id="552" r:id="rId4"/>
    <p:sldId id="565" r:id="rId5"/>
    <p:sldId id="561" r:id="rId6"/>
    <p:sldId id="541" r:id="rId7"/>
    <p:sldId id="492" r:id="rId8"/>
    <p:sldId id="360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87" d="100"/>
          <a:sy n="87" d="100"/>
        </p:scale>
        <p:origin x="1902" y="6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9/10/2023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preview.github.io/?https://github.com/skadauke/redcapcon_2023_redcap_r_workshop/blob/main/exercises/03_advanced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Advanced </a:t>
            </a:r>
            <a:r>
              <a:rPr lang="en-US" sz="4400" b="1" dirty="0" err="1"/>
              <a:t>REDCapR</a:t>
            </a:r>
            <a:r>
              <a:rPr lang="en-US" sz="4400" b="1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1718631"/>
            <a:ext cx="11187112" cy="4362680"/>
          </a:xfrm>
          <a:solidFill>
            <a:schemeClr val="bg1"/>
          </a:solidFill>
        </p:spPr>
        <p:txBody>
          <a:bodyPr/>
          <a:lstStyle/>
          <a:p>
            <a:r>
              <a:rPr lang="en-US">
                <a:hlinkClick r:id="rId2"/>
              </a:rPr>
              <a:t>https://</a:t>
            </a:r>
            <a:r>
              <a:rPr lang="en-US">
                <a:hlinkClick r:id="rId2"/>
              </a:rPr>
              <a:t>htmlpreview.github.io</a:t>
            </a:r>
            <a:r>
              <a:rPr lang="en-US" smtClean="0">
                <a:hlinkClick r:id="rId2"/>
              </a:rPr>
              <a:t>/</a:t>
            </a:r>
            <a:br>
              <a:rPr lang="en-US" smtClean="0">
                <a:hlinkClick r:id="rId2"/>
              </a:rPr>
            </a:br>
            <a:r>
              <a:rPr lang="en-US" smtClean="0">
                <a:hlinkClick r:id="rId2"/>
              </a:rPr>
              <a:t>?</a:t>
            </a: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</a:t>
            </a:r>
            <a:r>
              <a:rPr lang="en-US" dirty="0" err="1" smtClean="0">
                <a:hlinkClick r:id="rId2"/>
              </a:rPr>
              <a:t>skadauke</a:t>
            </a:r>
            <a:r>
              <a:rPr lang="en-US" dirty="0" smtClean="0">
                <a:hlinkClick r:id="rId2"/>
              </a:rPr>
              <a:t>/redcapcon_2023_redcap_r_workshop/blob/main/exercises/03_advanced.html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5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10699</TotalTime>
  <Words>137</Words>
  <Application>Microsoft Office PowerPoint</Application>
  <PresentationFormat>Widescreen</PresentationFormat>
  <Paragraphs>25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Helvetica Neue</vt:lpstr>
      <vt:lpstr>Monaco</vt:lpstr>
      <vt:lpstr>Tw Cen MT</vt:lpstr>
      <vt:lpstr>Tw Cen MT Condensed</vt:lpstr>
      <vt:lpstr>Wingdings</vt:lpstr>
      <vt:lpstr>Wingdings 3</vt:lpstr>
      <vt:lpstr>Integral</vt:lpstr>
      <vt:lpstr>Advanced REDCapR Functions</vt:lpstr>
      <vt:lpstr>Your Turn #1</vt:lpstr>
      <vt:lpstr>[Section]</vt:lpstr>
      <vt:lpstr>https://htmlpreview.github.io/ ?https://github.com/skadauke/redcapcon_2023_redcap_r_workshop/blob/main/exercises/03_advanced.html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Beasley, William H.  (HSC)</cp:lastModifiedBy>
  <cp:revision>569</cp:revision>
  <cp:lastPrinted>2019-02-19T22:36:37Z</cp:lastPrinted>
  <dcterms:created xsi:type="dcterms:W3CDTF">2018-02-01T22:00:01Z</dcterms:created>
  <dcterms:modified xsi:type="dcterms:W3CDTF">2023-09-10T22:45:20Z</dcterms:modified>
</cp:coreProperties>
</file>